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" charset="1" panose="00000000000000000000"/>
      <p:regular r:id="rId25"/>
    </p:embeddedFont>
    <p:embeddedFont>
      <p:font typeface="TT Octosquares Compressed" charset="1" panose="02010001040000080307"/>
      <p:regular r:id="rId26"/>
    </p:embeddedFont>
    <p:embeddedFont>
      <p:font typeface="Open Sans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86126" y="714375"/>
            <a:ext cx="9515749" cy="888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1"/>
              </a:lnSpc>
              <a:spcBef>
                <a:spcPct val="0"/>
              </a:spcBef>
            </a:pPr>
            <a:r>
              <a:rPr lang="en-US" sz="16915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PROGETTO SETTIMANALE S7L5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22716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RICERCA E SELEZIONE EXPLOIT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6501" t="0" r="-240703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Ricerchiamo ora l’exploit più consono al nostro caso, in figura java_rmi_server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22716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CONFIGURAZIONE EXPLOIT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6197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volta selezionato  l’exploit utilizzando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0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andiamo a verificare le configurazioni dell’exploit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show options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110424" y="6824156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040664" y="6949672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questo punto configuriamo il Remote Host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 rhosts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seguito dall’indirizzo IP della macchina Target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70001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6741" y="4911747"/>
            <a:ext cx="4774034" cy="4700562"/>
            <a:chOff x="0" y="0"/>
            <a:chExt cx="644925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4925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449254">
                  <a:moveTo>
                    <a:pt x="6449254" y="0"/>
                  </a:moveTo>
                  <a:lnTo>
                    <a:pt x="6449254" y="6350000"/>
                  </a:lnTo>
                  <a:lnTo>
                    <a:pt x="1243416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678448"/>
            <a:ext cx="16230600" cy="4579852"/>
            <a:chOff x="0" y="0"/>
            <a:chExt cx="21640800" cy="610646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32343" b="0"/>
            <a:stretch>
              <a:fillRect/>
            </a:stretch>
          </p:blipFill>
          <p:spPr>
            <a:xfrm flipH="false" flipV="false">
              <a:off x="0" y="0"/>
              <a:ext cx="21640800" cy="610646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108" y="1423110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CONFIGURAZIONE EXPLOIT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39108" y="1028700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4228" y="1028700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69349" y="1028700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3172892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75046" y="3172892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58941" y="3298408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volta selezionato  l’exploit utilizzando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0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andiamo a verificare le configurazioni dell’exploit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show options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9520" y="334889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05287" y="3298408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questo punto configuriamo il Remote Host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 rhosts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seguito dall’indirizzo IP della macchina Target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65866" y="334889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22716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RETE MACCHINA TARGET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622" t="0" r="-162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59553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volta che l’exploit è andato a buon fine possiamo utilizzare una serie di comandi per effettuare diverse operazioni sulla macchina target, una di queste è visionare la configurazione di rete della macchina Target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ifconfig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come mostrato in figura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  <p:transition spd="fast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60816"/>
            <a:ext cx="7275218" cy="22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1"/>
              </a:lnSpc>
              <a:spcBef>
                <a:spcPct val="0"/>
              </a:spcBef>
            </a:pPr>
            <a:r>
              <a:rPr lang="en-US" sz="637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ROUTING TABLE MACCHINA TARGET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7684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 stesso modo possiamo recuperare le informazioni di routing presenti sulla macchina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1681" y="1824480"/>
            <a:ext cx="10164638" cy="62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80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ATTACCO POSTGRESQL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22716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RICERCA E SELEZIONE EXPLOIT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14156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110424" y="6824156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40664" y="5176546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 msfconsole, utilizzando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search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seguito dalla parola chiave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postgresql 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cerchiamo l’exploit più consono al nostro caso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40664" y="6949672"/>
            <a:ext cx="5245590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 quello che fa per noi si trova alla riga 23, quindi con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seguito dal path o dal numero di riga del nostro exploit, possiamo selezionarlo.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70001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22716"/>
            <a:ext cx="9936557" cy="14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  <a:spcBef>
                <a:spcPct val="0"/>
              </a:spcBef>
            </a:pPr>
            <a:r>
              <a:rPr lang="en-US" sz="83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CONFIGURAZIONE EXPLOIT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4905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Ora possiamo verificare le configurazioni dell’exploit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show options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110424" y="6824156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040664" y="6949672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questo punto configuriamo il Remote Host tramite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 rhosts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 seguito dall’indirizzo IP della macchina Target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70001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484616"/>
            <a:ext cx="9936557" cy="179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4"/>
              </a:lnSpc>
              <a:spcBef>
                <a:spcPct val="0"/>
              </a:spcBef>
            </a:pPr>
            <a:r>
              <a:rPr lang="en-US" sz="104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EXPLOIT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747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110424" y="6824156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40664" y="5176546"/>
            <a:ext cx="5595538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Adesso che abbiamo il nostro exploit configurato possiamo lanciarlo usando il comando &lt;&lt;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exploit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&gt;&gt;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40664" y="6949672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seguito di ciò vi comparirà la schermata mostrata in figura, cioè la sessione 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Meterpreter 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attiva.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70001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1681" y="3220694"/>
            <a:ext cx="10164638" cy="346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2"/>
              </a:lnSpc>
              <a:spcBef>
                <a:spcPct val="0"/>
              </a:spcBef>
            </a:pPr>
            <a:r>
              <a:rPr lang="en-US" sz="20287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6140" y="5369868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81488" y="0"/>
            <a:ext cx="6925620" cy="10287000"/>
            <a:chOff x="0" y="0"/>
            <a:chExt cx="4275074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7"/>
              <a:stretch>
                <a:fillRect l="-6609" t="0" r="-479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9877" y="2632193"/>
            <a:ext cx="4770406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TRACCIA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549877" y="4139490"/>
            <a:ext cx="6517877" cy="441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  <a:spcBef>
                <a:spcPct val="0"/>
              </a:spcBef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nostra macchina Metasploitable presenta un servizio vulnerabile sulla porta 1099 – Java RMI. Si richiede allo studente di sfruttare la vulnerabilità con Metasploit al fine di ottenere una sessione di Meterpreter sulla macchina remota.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requisiti dell’esercizio sono: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</a:p>
          <a:p>
            <a:pPr algn="l" marL="342368" indent="-171184" lvl="1">
              <a:lnSpc>
                <a:spcPts val="2220"/>
              </a:lnSpc>
              <a:buFont typeface="Arial"/>
              <a:buChar char="•"/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macchina attaccante (KALI) deve avere il seguente indirizzo IP: 192.168.75.111 </a:t>
            </a:r>
          </a:p>
          <a:p>
            <a:pPr algn="l" marL="342368" indent="-171184" lvl="1">
              <a:lnSpc>
                <a:spcPts val="2220"/>
              </a:lnSpc>
              <a:buFont typeface="Arial"/>
              <a:buChar char="•"/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macchina vittima (Metasploitable) deve avere il seguente indirizzo IP: 192.168.75.112 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</a:p>
          <a:p>
            <a:pPr algn="l">
              <a:lnSpc>
                <a:spcPts val="2220"/>
              </a:lnSpc>
              <a:spcBef>
                <a:spcPct val="0"/>
              </a:spcBef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volta ottenuta una sessione remota Meterpreter, lo studente deve raccogliere le seguenti evidenze sulla macchina remota: 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</a:p>
          <a:p>
            <a:pPr algn="l" marL="342368" indent="-171184" lvl="1">
              <a:lnSpc>
                <a:spcPts val="2220"/>
              </a:lnSpc>
              <a:buFont typeface="Arial"/>
              <a:buChar char="•"/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configurazione di rete. </a:t>
            </a:r>
          </a:p>
          <a:p>
            <a:pPr algn="l" marL="342368" indent="-171184" lvl="1">
              <a:lnSpc>
                <a:spcPts val="2220"/>
              </a:lnSpc>
              <a:buFont typeface="Arial"/>
              <a:buChar char="•"/>
            </a:pPr>
            <a:r>
              <a:rPr lang="en-US" sz="15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informazioni sulla tabella di routing della macchina vittima.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1681" y="3532195"/>
            <a:ext cx="10164638" cy="441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8"/>
              </a:lnSpc>
              <a:spcBef>
                <a:spcPct val="0"/>
              </a:spcBef>
            </a:pPr>
            <a:r>
              <a:rPr lang="en-US" sz="1267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CONFIGURAZIONE IP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43233" y="4557738"/>
            <a:ext cx="4700562" cy="4700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10424" y="4639542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10424" y="6060243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10424" y="7480943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10424" y="2513191"/>
            <a:ext cx="8310312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SET IP KALI 192.168.111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83744" y="4765058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prima cosa ci colleghiamo alla nostra Kali e andiamo sul terminale e scriviamo il comando 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nano /etc/Network/interfaces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01244" y="48155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83744" y="6290533"/>
            <a:ext cx="524559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Settiamo l’indirizzo IP come da immagine in figura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01244" y="62362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83744" y="7711234"/>
            <a:ext cx="524559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Riavviamo la macchina per rendere effettive le modifiche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1244" y="76569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397143" y="2786626"/>
            <a:ext cx="6260465" cy="626046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114007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43233" y="4557738"/>
            <a:ext cx="4700562" cy="4700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10424" y="4639542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10424" y="6060243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10424" y="7480943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10424" y="2579866"/>
            <a:ext cx="7776895" cy="199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  <a:spcBef>
                <a:spcPct val="0"/>
              </a:spcBef>
            </a:pPr>
            <a:r>
              <a:rPr lang="en-US" sz="57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SET IP METASPLOITABLE 192.168.112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83744" y="4765058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prima cosa ci colleghiamo alla nostra Metasploitable e scriviamo il comando 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nano /etc/Network/interfaces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01244" y="48155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83744" y="6290533"/>
            <a:ext cx="524559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Settiamo l’indirizzo IP come da immagine in figura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01244" y="62362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83744" y="7711234"/>
            <a:ext cx="524559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Riavviamo la macchina per rendere effettive le modifiche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1244" y="76569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397143" y="2786626"/>
            <a:ext cx="6260465" cy="626046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92982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20735" y="4902831"/>
            <a:ext cx="4700562" cy="4700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62710" y="1028700"/>
            <a:ext cx="8229600" cy="82296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5125720" y="635000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7"/>
              <a:stretch>
                <a:fillRect l="-24026" t="0" r="-2606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10424" y="2513191"/>
            <a:ext cx="5630748" cy="147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OUR MISSION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110424" y="4639542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183744" y="4660506"/>
            <a:ext cx="5245590" cy="61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veniam, quis nostrud exercitation ullamco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48155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110424" y="6060243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183744" y="6081206"/>
            <a:ext cx="5245590" cy="61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veniam, quis nostrud exercitation ullamco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62362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110424" y="7480943"/>
            <a:ext cx="677751" cy="6777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183744" y="7501907"/>
            <a:ext cx="5245590" cy="61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veniam, quis nostrud exercitation ullamco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01244" y="76569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6230" y="3570295"/>
            <a:ext cx="10415541" cy="37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9"/>
              </a:lnSpc>
              <a:spcBef>
                <a:spcPct val="0"/>
              </a:spcBef>
            </a:pPr>
            <a:r>
              <a:rPr lang="en-US" sz="1067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ATTACCO PORTA 1099 – JAVA RMI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570341"/>
            <a:ext cx="9936557" cy="211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5"/>
              </a:lnSpc>
              <a:spcBef>
                <a:spcPct val="0"/>
              </a:spcBef>
            </a:pPr>
            <a:r>
              <a:rPr lang="en-US" sz="6061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SCANSIONE MACCHINA TARGET CON NMAP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10424" y="6471731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1293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83744" y="5071994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Dalla nostra macchina kali eseguiamo il comando </a:t>
            </a: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nmap -p- -sV -A 192.168.75.112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83744" y="6597247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Individuiamo la porta di nostro interesse, nel nostro caso la 1099 - java-rmi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01244" y="66477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0424" y="2494141"/>
            <a:ext cx="9936557" cy="171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84"/>
              </a:lnSpc>
              <a:spcBef>
                <a:spcPct val="0"/>
              </a:spcBef>
            </a:pPr>
            <a:r>
              <a:rPr lang="en-US" sz="100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ACCESSO MSFCONSOLE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0424" y="5051031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397" y="3749976"/>
            <a:ext cx="4700562" cy="4700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1372" y="291232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-145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0664" y="5176546"/>
            <a:ext cx="52455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Adesso utilizzando il comando msfconsole accediamo al Metasploitable framework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52270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DAGKus8m_qw</dc:identifier>
  <dcterms:modified xsi:type="dcterms:W3CDTF">2011-08-01T06:04:30Z</dcterms:modified>
  <cp:revision>1</cp:revision>
  <dc:title>S7L5 - PROGETTO SETTIMANALE</dc:title>
</cp:coreProperties>
</file>